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4E62A1-D008-4FF7-8ADA-8090229FFE7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9B126-ABD7-4EE1-BF3E-C65F79A7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4E62A1-D008-4FF7-8ADA-8090229FFE7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9B126-ABD7-4EE1-BF3E-C65F79A7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4E62A1-D008-4FF7-8ADA-8090229FFE7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9B126-ABD7-4EE1-BF3E-C65F79A7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4E62A1-D008-4FF7-8ADA-8090229FFE7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9B126-ABD7-4EE1-BF3E-C65F79A7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4E62A1-D008-4FF7-8ADA-8090229FFE7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9B126-ABD7-4EE1-BF3E-C65F79A7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4E62A1-D008-4FF7-8ADA-8090229FFE7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9B126-ABD7-4EE1-BF3E-C65F79A7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4E62A1-D008-4FF7-8ADA-8090229FFE7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9B126-ABD7-4EE1-BF3E-C65F79A7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4E62A1-D008-4FF7-8ADA-8090229FFE7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9B126-ABD7-4EE1-BF3E-C65F79A7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4E62A1-D008-4FF7-8ADA-8090229FFE7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9B126-ABD7-4EE1-BF3E-C65F79A7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4E62A1-D008-4FF7-8ADA-8090229FFE7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9B126-ABD7-4EE1-BF3E-C65F79A7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4E62A1-D008-4FF7-8ADA-8090229FFE7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9B126-ABD7-4EE1-BF3E-C65F79A786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4E62A1-D008-4FF7-8ADA-8090229FFE7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19B126-ABD7-4EE1-BF3E-C65F79A7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Социальный проект</a:t>
            </a:r>
            <a:br>
              <a:rPr lang="ru-RU" dirty="0" smtClean="0"/>
            </a:br>
            <a:r>
              <a:rPr lang="ru-RU" dirty="0" smtClean="0"/>
              <a:t>Стихи для классного часа «О нужных профессиях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18</a:t>
            </a:r>
            <a:r>
              <a:rPr lang="en-US" dirty="0" smtClean="0"/>
              <a:t>k62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Подготовили учащиеся 5а класса с классным руководителем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1600" y="836712"/>
            <a:ext cx="54906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Славим профессии работников ЖКХ</a:t>
            </a:r>
          </a:p>
          <a:p>
            <a:endParaRPr lang="ru-RU" dirty="0" smtClean="0"/>
          </a:p>
          <a:p>
            <a:r>
              <a:rPr lang="ru-RU" dirty="0" smtClean="0"/>
              <a:t>Кто делает жизнь нашу лучше и круче?</a:t>
            </a:r>
          </a:p>
          <a:p>
            <a:r>
              <a:rPr lang="ru-RU" dirty="0" smtClean="0"/>
              <a:t>Кто вечно на службе, могучий, кипучий?</a:t>
            </a:r>
          </a:p>
          <a:p>
            <a:r>
              <a:rPr lang="ru-RU" dirty="0" smtClean="0"/>
              <a:t>Кто мусор вывозит и чистит дорогу?</a:t>
            </a:r>
          </a:p>
          <a:p>
            <a:r>
              <a:rPr lang="ru-RU" dirty="0" smtClean="0"/>
              <a:t>А кран потечёт, ну кто бьёт тревогу?</a:t>
            </a:r>
          </a:p>
          <a:p>
            <a:r>
              <a:rPr lang="ru-RU" dirty="0" smtClean="0"/>
              <a:t>Работники службы хозяйств коммунальных,</a:t>
            </a:r>
          </a:p>
          <a:p>
            <a:r>
              <a:rPr lang="ru-RU" dirty="0" smtClean="0"/>
              <a:t>Как </a:t>
            </a:r>
            <a:r>
              <a:rPr lang="ru-RU" dirty="0" err="1" smtClean="0"/>
              <a:t>супергерои</a:t>
            </a:r>
            <a:r>
              <a:rPr lang="ru-RU" dirty="0" smtClean="0"/>
              <a:t> всех бед экстремальных.</a:t>
            </a:r>
          </a:p>
          <a:p>
            <a:r>
              <a:rPr lang="ru-RU" dirty="0" smtClean="0"/>
              <a:t>Без этих людей в мире нам не прожить,</a:t>
            </a:r>
          </a:p>
          <a:p>
            <a:r>
              <a:rPr lang="ru-RU" dirty="0" smtClean="0"/>
              <a:t>Их славить хотим мы, о них говорить.</a:t>
            </a:r>
          </a:p>
          <a:p>
            <a:r>
              <a:rPr lang="ru-RU" dirty="0" smtClean="0"/>
              <a:t>Вот если прорвало трубу, и вода</a:t>
            </a:r>
          </a:p>
          <a:p>
            <a:r>
              <a:rPr lang="ru-RU" dirty="0" smtClean="0"/>
              <a:t>Ключом бьёт огромным. Скорее сюда!</a:t>
            </a:r>
          </a:p>
          <a:p>
            <a:r>
              <a:rPr lang="ru-RU" dirty="0" smtClean="0"/>
              <a:t>Чтоб не случился потоп и аврал,</a:t>
            </a:r>
          </a:p>
          <a:p>
            <a:r>
              <a:rPr lang="ru-RU" dirty="0" smtClean="0"/>
              <a:t>Поможет нам служба ВОДОКАНАЛ!</a:t>
            </a:r>
            <a:endParaRPr lang="ru-RU" dirty="0"/>
          </a:p>
        </p:txBody>
      </p:sp>
      <p:pic>
        <p:nvPicPr>
          <p:cNvPr id="1029" name="Picture 5" descr="C:\Documents and Settings\Администратор\Мои документы\2018-12-04\Изображение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93096"/>
            <a:ext cx="2849097" cy="2015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536717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подъезде темно и свет не горит,</a:t>
            </a:r>
          </a:p>
          <a:p>
            <a:r>
              <a:rPr lang="ru-RU" dirty="0" smtClean="0"/>
              <a:t>Споткнулся хозяин и очень сердит:</a:t>
            </a:r>
          </a:p>
          <a:p>
            <a:r>
              <a:rPr lang="ru-RU" dirty="0" smtClean="0"/>
              <a:t>Кто лампочку вкрутит, чтоб было светлей?</a:t>
            </a:r>
          </a:p>
          <a:p>
            <a:r>
              <a:rPr lang="ru-RU" dirty="0" smtClean="0"/>
              <a:t>-Электромонтёры! Звоните скорей!</a:t>
            </a:r>
          </a:p>
          <a:p>
            <a:r>
              <a:rPr lang="ru-RU" dirty="0" smtClean="0"/>
              <a:t>Починят умело они провода,</a:t>
            </a:r>
          </a:p>
          <a:p>
            <a:r>
              <a:rPr lang="ru-RU" dirty="0" smtClean="0"/>
              <a:t>Светло чтобы было в подъезде всегда.</a:t>
            </a:r>
          </a:p>
          <a:p>
            <a:r>
              <a:rPr lang="ru-RU" dirty="0" smtClean="0"/>
              <a:t>У каждого дома контейнер стоит,</a:t>
            </a:r>
          </a:p>
          <a:p>
            <a:r>
              <a:rPr lang="ru-RU" dirty="0" smtClean="0"/>
              <a:t>И утром хозяйка с пакетом бежит,</a:t>
            </a:r>
          </a:p>
          <a:p>
            <a:r>
              <a:rPr lang="ru-RU" dirty="0" smtClean="0"/>
              <a:t>Чтоб мусор из дому убрать навсегда,</a:t>
            </a:r>
          </a:p>
          <a:p>
            <a:r>
              <a:rPr lang="ru-RU" dirty="0" smtClean="0"/>
              <a:t>Есть службы такие, смотрите сюда.</a:t>
            </a:r>
          </a:p>
          <a:p>
            <a:r>
              <a:rPr lang="ru-RU" dirty="0" smtClean="0"/>
              <a:t>Машина подъедет и всё заберёт,</a:t>
            </a:r>
          </a:p>
          <a:p>
            <a:r>
              <a:rPr lang="ru-RU" dirty="0" smtClean="0"/>
              <a:t>На свалку за город всё это свезёт.</a:t>
            </a:r>
          </a:p>
          <a:p>
            <a:r>
              <a:rPr lang="ru-RU" dirty="0" smtClean="0"/>
              <a:t>А там сортируют, прессуют утиль.</a:t>
            </a:r>
          </a:p>
          <a:p>
            <a:r>
              <a:rPr lang="ru-RU" dirty="0" smtClean="0"/>
              <a:t>Такой вот всем нужен автомобиль!</a:t>
            </a:r>
          </a:p>
          <a:p>
            <a:endParaRPr lang="ru-RU" dirty="0"/>
          </a:p>
        </p:txBody>
      </p:sp>
      <p:pic>
        <p:nvPicPr>
          <p:cNvPr id="52227" name="Picture 3" descr="C:\Documents and Settings\Администратор\Мои документы\2018-12-04\Изображение0005.JPG"/>
          <p:cNvPicPr>
            <a:picLocks noChangeAspect="1" noChangeArrowheads="1"/>
          </p:cNvPicPr>
          <p:nvPr/>
        </p:nvPicPr>
        <p:blipFill>
          <a:blip r:embed="rId2" cstate="print"/>
          <a:srcRect t="49531" r="51786"/>
          <a:stretch>
            <a:fillRect/>
          </a:stretch>
        </p:blipFill>
        <p:spPr bwMode="auto">
          <a:xfrm>
            <a:off x="5724128" y="4365104"/>
            <a:ext cx="1872208" cy="1836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49215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нашего дома тополь растёт,</a:t>
            </a:r>
          </a:p>
          <a:p>
            <a:r>
              <a:rPr lang="ru-RU" dirty="0" smtClean="0"/>
              <a:t>Лет сорок ему, и он каждый год</a:t>
            </a:r>
          </a:p>
          <a:p>
            <a:r>
              <a:rPr lang="ru-RU" dirty="0" smtClean="0"/>
              <a:t>Ветвями своими по крыше стучит,</a:t>
            </a:r>
          </a:p>
          <a:p>
            <a:r>
              <a:rPr lang="ru-RU" dirty="0" smtClean="0"/>
              <a:t>Того и гляди, что её проломит.</a:t>
            </a:r>
          </a:p>
          <a:p>
            <a:r>
              <a:rPr lang="ru-RU" dirty="0" smtClean="0"/>
              <a:t>Когда позвонили мы в ЖКХ,</a:t>
            </a:r>
          </a:p>
          <a:p>
            <a:r>
              <a:rPr lang="ru-RU" dirty="0" smtClean="0"/>
              <a:t>Сказали, что может дойти до греха,</a:t>
            </a:r>
          </a:p>
          <a:p>
            <a:r>
              <a:rPr lang="ru-RU" dirty="0" smtClean="0"/>
              <a:t>Повалится тополь, порвёт провода,</a:t>
            </a:r>
          </a:p>
          <a:p>
            <a:r>
              <a:rPr lang="ru-RU" dirty="0" smtClean="0"/>
              <a:t>Оставит наш дом в темноте навсегда.</a:t>
            </a:r>
          </a:p>
          <a:p>
            <a:r>
              <a:rPr lang="ru-RU" dirty="0" smtClean="0"/>
              <a:t>Машина приехала с вышкой большой,</a:t>
            </a:r>
          </a:p>
          <a:p>
            <a:r>
              <a:rPr lang="ru-RU" dirty="0" smtClean="0"/>
              <a:t>И тополь спилили огромной пилой.</a:t>
            </a:r>
          </a:p>
          <a:p>
            <a:r>
              <a:rPr lang="ru-RU" dirty="0" smtClean="0"/>
              <a:t>Спокойно теперь в нашем доме живём.</a:t>
            </a:r>
          </a:p>
          <a:p>
            <a:r>
              <a:rPr lang="ru-RU" dirty="0" smtClean="0"/>
              <a:t>Спасибо за службу и ночью и днём!!!</a:t>
            </a:r>
          </a:p>
        </p:txBody>
      </p:sp>
      <p:pic>
        <p:nvPicPr>
          <p:cNvPr id="53250" name="Picture 2" descr="C:\Documents and Settings\Администратор\Мои документы\2018-12-04\Изображение0005.JPG"/>
          <p:cNvPicPr>
            <a:picLocks noChangeAspect="1" noChangeArrowheads="1"/>
          </p:cNvPicPr>
          <p:nvPr/>
        </p:nvPicPr>
        <p:blipFill>
          <a:blip r:embed="rId2" cstate="print"/>
          <a:srcRect l="47832" t="49531"/>
          <a:stretch>
            <a:fillRect/>
          </a:stretch>
        </p:blipFill>
        <p:spPr bwMode="auto">
          <a:xfrm>
            <a:off x="6012160" y="980728"/>
            <a:ext cx="2420542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Я видела, как дворник листья убирает:</a:t>
            </a:r>
          </a:p>
          <a:p>
            <a:r>
              <a:rPr lang="ru-RU" dirty="0" smtClean="0"/>
              <a:t>С улиц он их быстро метлою подметает.</a:t>
            </a:r>
          </a:p>
          <a:p>
            <a:r>
              <a:rPr lang="ru-RU" dirty="0" smtClean="0"/>
              <a:t>А зимой нам дворник тоже помогает,</a:t>
            </a:r>
          </a:p>
          <a:p>
            <a:r>
              <a:rPr lang="ru-RU" dirty="0" smtClean="0"/>
              <a:t>Снег с дорожки он сгребает.</a:t>
            </a:r>
          </a:p>
          <a:p>
            <a:r>
              <a:rPr lang="ru-RU" dirty="0" smtClean="0"/>
              <a:t>Да и летом дворник мусор убирает,</a:t>
            </a:r>
          </a:p>
          <a:p>
            <a:r>
              <a:rPr lang="ru-RU" dirty="0" smtClean="0"/>
              <a:t>Который люди часто на землю бросают…</a:t>
            </a:r>
          </a:p>
          <a:p>
            <a:r>
              <a:rPr lang="ru-RU" dirty="0" smtClean="0"/>
              <a:t>Сложная работа у дворника всегда:</a:t>
            </a:r>
          </a:p>
          <a:p>
            <a:r>
              <a:rPr lang="ru-RU" dirty="0" smtClean="0"/>
              <a:t>Мусор, листья подметать</a:t>
            </a:r>
            <a:r>
              <a:rPr lang="en-US" dirty="0" smtClean="0"/>
              <a:t>-</a:t>
            </a:r>
            <a:r>
              <a:rPr lang="ru-RU" dirty="0" smtClean="0"/>
              <a:t>вам не ерунда.</a:t>
            </a:r>
          </a:p>
          <a:p>
            <a:r>
              <a:rPr lang="ru-RU" dirty="0" smtClean="0"/>
              <a:t>Но любят он очень работу свою, </a:t>
            </a:r>
          </a:p>
          <a:p>
            <a:r>
              <a:rPr lang="ru-RU" dirty="0" smtClean="0"/>
              <a:t>Я дворника крепко за это люблю.</a:t>
            </a:r>
          </a:p>
          <a:p>
            <a:r>
              <a:rPr lang="ru-RU" dirty="0" smtClean="0"/>
              <a:t>Все люди должны таких уважать,</a:t>
            </a:r>
          </a:p>
          <a:p>
            <a:r>
              <a:rPr lang="ru-RU" dirty="0" smtClean="0"/>
              <a:t>И мусор с Земли всегда убирать.</a:t>
            </a:r>
          </a:p>
          <a:p>
            <a:r>
              <a:rPr lang="ru-RU" dirty="0" smtClean="0"/>
              <a:t>И будем мы тоже планете помогать,</a:t>
            </a:r>
          </a:p>
          <a:p>
            <a:r>
              <a:rPr lang="ru-RU" dirty="0" smtClean="0"/>
              <a:t>Стараться от мусора оберегать!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Сантехника должность тоже полезна.</a:t>
            </a:r>
          </a:p>
          <a:p>
            <a:r>
              <a:rPr lang="ru-RU" dirty="0" smtClean="0"/>
              <a:t>Она популярна и очень известна.</a:t>
            </a:r>
          </a:p>
          <a:p>
            <a:r>
              <a:rPr lang="ru-RU" dirty="0" smtClean="0"/>
              <a:t>Он в школе и в доме починит всем воду,</a:t>
            </a:r>
          </a:p>
          <a:p>
            <a:r>
              <a:rPr lang="ru-RU" dirty="0" smtClean="0"/>
              <a:t>И в люк заберётся в любую погоду.</a:t>
            </a:r>
          </a:p>
          <a:p>
            <a:r>
              <a:rPr lang="ru-RU" dirty="0" smtClean="0"/>
              <a:t>Чтоб кран наш не капал, текла чтоб вода,</a:t>
            </a:r>
          </a:p>
          <a:p>
            <a:r>
              <a:rPr lang="ru-RU" dirty="0" smtClean="0"/>
              <a:t>Сантехника в помощь зовите всегда!</a:t>
            </a:r>
          </a:p>
          <a:p>
            <a:r>
              <a:rPr lang="ru-RU" dirty="0" smtClean="0"/>
              <a:t>Вот мусор большая машина везёт.</a:t>
            </a:r>
          </a:p>
          <a:p>
            <a:r>
              <a:rPr lang="ru-RU" dirty="0" smtClean="0"/>
              <a:t>Шофёр дядя Вася машину ведёт.</a:t>
            </a:r>
          </a:p>
          <a:p>
            <a:r>
              <a:rPr lang="ru-RU" dirty="0" smtClean="0"/>
              <a:t>Он осторожно крутит баранку,</a:t>
            </a:r>
          </a:p>
          <a:p>
            <a:r>
              <a:rPr lang="ru-RU" dirty="0" smtClean="0"/>
              <a:t>Чтоб мусор убрать со двора спозаранку.</a:t>
            </a:r>
          </a:p>
          <a:p>
            <a:r>
              <a:rPr lang="ru-RU" dirty="0" smtClean="0"/>
              <a:t>Шофёра Василия все уважают:</a:t>
            </a:r>
          </a:p>
          <a:p>
            <a:r>
              <a:rPr lang="ru-RU" dirty="0" smtClean="0"/>
              <a:t>«Хороший шофёр» – так его называют!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24744"/>
            <a:ext cx="7298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проекта использованы рисунки учащихся школы №12</a:t>
            </a:r>
          </a:p>
          <a:p>
            <a:r>
              <a:rPr lang="ru-RU" dirty="0" smtClean="0"/>
              <a:t>5 а класса, </a:t>
            </a:r>
            <a:r>
              <a:rPr lang="ru-RU" dirty="0" err="1" smtClean="0"/>
              <a:t>слоганы</a:t>
            </a:r>
            <a:r>
              <a:rPr lang="ru-RU" dirty="0" smtClean="0"/>
              <a:t> – стихи учащихся с корректурой</a:t>
            </a:r>
          </a:p>
          <a:p>
            <a:r>
              <a:rPr lang="ru-RU" dirty="0" smtClean="0"/>
              <a:t>классного руководителя Семёновой В.В.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</TotalTime>
  <Words>482</Words>
  <Application>Microsoft Office PowerPoint</Application>
  <PresentationFormat>Экран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Социальный проект Стихи для классного часа «О нужных профессиях» 18k62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Стихи для классного часа «О нужных профессиях»</dc:title>
  <dc:creator>Admin</dc:creator>
  <cp:lastModifiedBy>Admin</cp:lastModifiedBy>
  <cp:revision>7</cp:revision>
  <dcterms:created xsi:type="dcterms:W3CDTF">2018-12-07T19:06:51Z</dcterms:created>
  <dcterms:modified xsi:type="dcterms:W3CDTF">2018-12-07T20:02:41Z</dcterms:modified>
</cp:coreProperties>
</file>